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0" r:id="rId16"/>
    <p:sldId id="268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9AE-D968-4B73-B11A-B5326A57046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83D-6C1A-4294-8995-24FB5A6D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51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9AE-D968-4B73-B11A-B5326A57046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83D-6C1A-4294-8995-24FB5A6D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6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9AE-D968-4B73-B11A-B5326A57046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83D-6C1A-4294-8995-24FB5A6D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9AE-D968-4B73-B11A-B5326A57046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83D-6C1A-4294-8995-24FB5A6D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2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9AE-D968-4B73-B11A-B5326A57046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83D-6C1A-4294-8995-24FB5A6D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6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9AE-D968-4B73-B11A-B5326A57046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83D-6C1A-4294-8995-24FB5A6D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2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9AE-D968-4B73-B11A-B5326A57046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83D-6C1A-4294-8995-24FB5A6D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9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9AE-D968-4B73-B11A-B5326A57046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83D-6C1A-4294-8995-24FB5A6D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8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9AE-D968-4B73-B11A-B5326A57046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83D-6C1A-4294-8995-24FB5A6D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9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9AE-D968-4B73-B11A-B5326A57046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83D-6C1A-4294-8995-24FB5A6D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5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E9AE-D968-4B73-B11A-B5326A57046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F83D-6C1A-4294-8995-24FB5A6D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5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3E9AE-D968-4B73-B11A-B5326A57046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3F83D-6C1A-4294-8995-24FB5A6DC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3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14.pn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1" r="-24"/>
          <a:stretch/>
        </p:blipFill>
        <p:spPr>
          <a:xfrm>
            <a:off x="1004551" y="824248"/>
            <a:ext cx="10470525" cy="52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1932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-64" r="-9"/>
          <a:stretch/>
        </p:blipFill>
        <p:spPr>
          <a:xfrm>
            <a:off x="1339402" y="0"/>
            <a:ext cx="7431111" cy="4146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-230" r="15"/>
          <a:stretch/>
        </p:blipFill>
        <p:spPr>
          <a:xfrm>
            <a:off x="1097446" y="4327301"/>
            <a:ext cx="7915021" cy="240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7459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97" r="43"/>
          <a:stretch/>
        </p:blipFill>
        <p:spPr>
          <a:xfrm>
            <a:off x="1429555" y="231819"/>
            <a:ext cx="3322749" cy="399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-117" r="17"/>
          <a:stretch/>
        </p:blipFill>
        <p:spPr>
          <a:xfrm>
            <a:off x="1262131" y="1094705"/>
            <a:ext cx="9105364" cy="502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7989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5" r="17"/>
          <a:stretch/>
        </p:blipFill>
        <p:spPr>
          <a:xfrm>
            <a:off x="1022182" y="927280"/>
            <a:ext cx="9577131" cy="470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4805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343" r="75"/>
          <a:stretch/>
        </p:blipFill>
        <p:spPr>
          <a:xfrm>
            <a:off x="2678808" y="1223491"/>
            <a:ext cx="5662896" cy="412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-86" r="-73"/>
          <a:stretch/>
        </p:blipFill>
        <p:spPr>
          <a:xfrm>
            <a:off x="1558344" y="2112134"/>
            <a:ext cx="8141550" cy="347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4227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29227" y="553792"/>
            <a:ext cx="9182965" cy="5756856"/>
            <a:chOff x="1429227" y="553792"/>
            <a:chExt cx="9182965" cy="57568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b="102" r="60"/>
            <a:stretch/>
          </p:blipFill>
          <p:spPr>
            <a:xfrm>
              <a:off x="1429227" y="656822"/>
              <a:ext cx="9182965" cy="565382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596980" y="553792"/>
              <a:ext cx="965916" cy="631064"/>
            </a:xfrm>
            <a:prstGeom prst="rect">
              <a:avLst/>
            </a:prstGeom>
            <a:solidFill>
              <a:schemeClr val="bg1"/>
            </a:solidFill>
          </p:spPr>
          <p:txBody>
            <a:bodyPr rtlCol="0" wrap="square">
              <a:spAutoFit/>
            </a:bodyPr>
            <a:lstStyle/>
            <a:p>
              <a:endParaRPr dirty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044057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-17" r="-8"/>
          <a:stretch/>
        </p:blipFill>
        <p:spPr>
          <a:xfrm>
            <a:off x="2975019" y="168130"/>
            <a:ext cx="6391879" cy="66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757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1" r="35"/>
          <a:stretch/>
        </p:blipFill>
        <p:spPr>
          <a:xfrm>
            <a:off x="718866" y="231821"/>
            <a:ext cx="10472875" cy="637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7073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1" r="-3"/>
          <a:stretch/>
        </p:blipFill>
        <p:spPr>
          <a:xfrm>
            <a:off x="508888" y="352074"/>
            <a:ext cx="10863157" cy="601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3189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5" r="-24"/>
          <a:stretch/>
        </p:blipFill>
        <p:spPr>
          <a:xfrm>
            <a:off x="1221824" y="270456"/>
            <a:ext cx="9274457" cy="653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5708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-57" r="22"/>
          <a:stretch/>
        </p:blipFill>
        <p:spPr>
          <a:xfrm>
            <a:off x="1154576" y="875763"/>
            <a:ext cx="9187159" cy="40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0715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-4" r="34"/>
          <a:stretch/>
        </p:blipFill>
        <p:spPr>
          <a:xfrm>
            <a:off x="1918950" y="441042"/>
            <a:ext cx="7289443" cy="614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4376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00012" y="824248"/>
            <a:ext cx="8152325" cy="2163651"/>
            <a:chOff x="1700013" y="824248"/>
            <a:chExt cx="7701566" cy="193836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b="-206" r="56"/>
            <a:stretch/>
          </p:blipFill>
          <p:spPr>
            <a:xfrm>
              <a:off x="1700013" y="824248"/>
              <a:ext cx="7701566" cy="188031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037605" y="2393285"/>
              <a:ext cx="12234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rtlCol="0" wrap="square">
              <a:spAutoFit/>
            </a:bodyPr>
            <a:lstStyle/>
            <a:p>
              <a:endParaRPr dirty="0"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11801" y="843665"/>
              <a:ext cx="12234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rtlCol="0" wrap="square">
              <a:spAutoFit/>
            </a:bodyPr>
            <a:lstStyle/>
            <a:p>
              <a:endParaRPr dirty="0"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6" r="48"/>
          <a:stretch/>
        </p:blipFill>
        <p:spPr>
          <a:xfrm>
            <a:off x="1492860" y="3464417"/>
            <a:ext cx="8048360" cy="21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0505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25014" y="386366"/>
            <a:ext cx="8448541" cy="6362165"/>
            <a:chOff x="2125014" y="386366"/>
            <a:chExt cx="8448541" cy="636216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b="-75" r="-9"/>
            <a:stretch/>
          </p:blipFill>
          <p:spPr>
            <a:xfrm>
              <a:off x="2125014" y="495498"/>
              <a:ext cx="8448541" cy="625303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318197" y="386366"/>
              <a:ext cx="953037" cy="579549"/>
            </a:xfrm>
            <a:prstGeom prst="rect">
              <a:avLst/>
            </a:prstGeom>
            <a:solidFill>
              <a:schemeClr val="bg1"/>
            </a:solidFill>
          </p:spPr>
          <p:txBody>
            <a:bodyPr rtlCol="0" wrap="square">
              <a:spAutoFit/>
            </a:bodyPr>
            <a:lstStyle/>
            <a:p>
              <a:endParaRPr dirty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809310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2" r="18"/>
          <a:stretch/>
        </p:blipFill>
        <p:spPr>
          <a:xfrm>
            <a:off x="1724308" y="1893194"/>
            <a:ext cx="8591670" cy="25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0767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-14" r="12"/>
          <a:stretch/>
        </p:blipFill>
        <p:spPr>
          <a:xfrm>
            <a:off x="1481071" y="437880"/>
            <a:ext cx="9182636" cy="631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5760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-215" r="-33"/>
          <a:stretch/>
        </p:blipFill>
        <p:spPr>
          <a:xfrm>
            <a:off x="1408087" y="1918951"/>
            <a:ext cx="9444509" cy="198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8783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3" r="-17"/>
          <a:stretch/>
        </p:blipFill>
        <p:spPr>
          <a:xfrm>
            <a:off x="1468191" y="463638"/>
            <a:ext cx="9749308" cy="572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69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-61" r="-1"/>
          <a:stretch/>
        </p:blipFill>
        <p:spPr>
          <a:xfrm>
            <a:off x="2305318" y="384371"/>
            <a:ext cx="7392473" cy="63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3823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11</cp:revision>
  <dcterms:created xsi:type="dcterms:W3CDTF">2021-10-18T12:31:27Z</dcterms:created>
  <dcterms:modified xsi:type="dcterms:W3CDTF">2021-10-18T13:06:03Z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1090920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